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F3ED1-D88D-49D8-804B-EA61268AC68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919B1-2AC1-4161-BFE8-9DBD50D7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847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919B1-2AC1-4161-BFE8-9DBD50D7AA4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629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23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09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941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236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43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379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482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748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139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558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9751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962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20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40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510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930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21C41-F621-42B3-914D-61BB407EB93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525985C-EFF0-44B5-AA80-D185C586E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797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C:\Users\User223-11\Downloads\Гилязов_page-0001.jpg"/>
          <p:cNvPicPr/>
          <p:nvPr/>
        </p:nvPicPr>
        <p:blipFill>
          <a:blip r:embed="rId3"/>
          <a:srcRect l="64248" t="6850" r="20341" b="78290"/>
          <a:stretch>
            <a:fillRect/>
          </a:stretch>
        </p:blipFill>
        <p:spPr bwMode="auto">
          <a:xfrm>
            <a:off x="1358584" y="3532966"/>
            <a:ext cx="1692588" cy="22402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2" descr="C:\Users\User223-11\Desktop\рабочий стол 2022\ЖЕНЩИНА ГОДА\фото Гилязовой Г.Ф. Балтаси Женщина-лидер.jpg"/>
          <p:cNvPicPr>
            <a:picLocks noChangeAspect="1" noChangeArrowheads="1"/>
          </p:cNvPicPr>
          <p:nvPr/>
        </p:nvPicPr>
        <p:blipFill rotWithShape="1">
          <a:blip r:embed="rId4" cstate="print"/>
          <a:srcRect l="27249" t="17063" r="37176" b="29368"/>
          <a:stretch/>
        </p:blipFill>
        <p:spPr bwMode="auto">
          <a:xfrm>
            <a:off x="3992262" y="3419239"/>
            <a:ext cx="2178643" cy="2224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3482109" y="5672277"/>
            <a:ext cx="3463634" cy="1147836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Гилязова</a:t>
            </a:r>
            <a: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Гульчачак</a:t>
            </a:r>
            <a: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Фидаильевна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(внучка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2014 года директор МБОУ «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Балтасинская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Награждена нагрудным 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 «За заслуги в образовании», Почетной грамотой </a:t>
            </a:r>
            <a:r>
              <a:rPr lang="ru-RU" sz="4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МОиН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РФ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5"/>
          <a:stretch/>
        </p:blipFill>
        <p:spPr>
          <a:xfrm>
            <a:off x="8505313" y="127193"/>
            <a:ext cx="2774805" cy="22011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518" y="127193"/>
            <a:ext cx="3412462" cy="22788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7" t="3232" r="22759" b="22625"/>
          <a:stretch/>
        </p:blipFill>
        <p:spPr>
          <a:xfrm>
            <a:off x="901504" y="149282"/>
            <a:ext cx="1935604" cy="21790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4292" y="3272057"/>
            <a:ext cx="1727243" cy="23029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127" y="3380448"/>
            <a:ext cx="1799060" cy="2032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3913639" y="2391903"/>
            <a:ext cx="39174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Гимадиев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Фарзетдин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Гимадиевич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1920-2011)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Заслуженный учитель школы РСФСР, 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Отличник народного просвещения РСФСР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Гимадиева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ХумайраМингалиевна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(1926-2011)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Награждена Почетной грамотой МО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256" y="31957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08875" y="2406090"/>
            <a:ext cx="3804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Валеева Роза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Фарзутдиновн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(старшая дочь) </a:t>
            </a:r>
            <a:endParaRPr lang="ru-RU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Заместитель директора по УВР, учитель русского языка и литературы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Балтасинской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средней школы</a:t>
            </a:r>
            <a:endParaRPr lang="ru-RU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Отличник народного просвещения РСФСР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55778" y="2349793"/>
            <a:ext cx="43715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Гиниатуллина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Сания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Фарзутдиновна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(средняя дочь) </a:t>
            </a:r>
            <a:endParaRPr lang="ru-RU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русского языка и литературы</a:t>
            </a:r>
            <a:endParaRPr lang="ru-RU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Награждена нагрудным знаком «За заслуги в образовании», Почетной грамотой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МОиН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РФ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99163" y="2721946"/>
            <a:ext cx="3253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765964" y="5907695"/>
            <a:ext cx="83127" cy="36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50982" y="5773198"/>
            <a:ext cx="29741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Валеев 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Айрат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Фидаилевич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(внук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</a:p>
          <a:p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СОЗ и ОБЖ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Балтасинская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endParaRPr lang="ru-RU" sz="1200" dirty="0"/>
          </a:p>
        </p:txBody>
      </p:sp>
      <p:sp>
        <p:nvSpPr>
          <p:cNvPr id="30" name="Прямоугольник 29"/>
          <p:cNvSpPr/>
          <p:nvPr/>
        </p:nvSpPr>
        <p:spPr>
          <a:xfrm flipH="1">
            <a:off x="9365672" y="5632221"/>
            <a:ext cx="30018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Гиниатуллин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Руслан </a:t>
            </a:r>
            <a:r>
              <a:rPr lang="ru-RU" sz="1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Наилевич</a:t>
            </a:r>
            <a:r>
              <a:rPr lang="ru-RU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(внук)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МБУ ДО «Дворец школьников» Арского района, учитель географии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10400" y="5672277"/>
            <a:ext cx="2281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Хайруллина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Зухра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Зуфаровна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(правнучка)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математики и информатики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«Арская гимназия №5»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75558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101</TotalTime>
  <Words>153</Words>
  <Application>Microsoft Office PowerPoint</Application>
  <PresentationFormat>Широкоэкранный</PresentationFormat>
  <Paragraphs>23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resed</dc:creator>
  <cp:lastModifiedBy>resed</cp:lastModifiedBy>
  <cp:revision>13</cp:revision>
  <dcterms:created xsi:type="dcterms:W3CDTF">2023-03-20T07:14:00Z</dcterms:created>
  <dcterms:modified xsi:type="dcterms:W3CDTF">2023-03-20T08:55:53Z</dcterms:modified>
</cp:coreProperties>
</file>